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56" r:id="rId4"/>
    <p:sldId id="258" r:id="rId5"/>
    <p:sldId id="261" r:id="rId6"/>
    <p:sldId id="262" r:id="rId7"/>
    <p:sldId id="257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111C-C0AA-4B08-966F-60F4AA5033EC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B9F1-988F-4B3C-8EDB-F5875C31E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111C-C0AA-4B08-966F-60F4AA5033EC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B9F1-988F-4B3C-8EDB-F5875C31E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111C-C0AA-4B08-966F-60F4AA5033EC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B9F1-988F-4B3C-8EDB-F5875C31E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111C-C0AA-4B08-966F-60F4AA5033EC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B9F1-988F-4B3C-8EDB-F5875C31E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111C-C0AA-4B08-966F-60F4AA5033EC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B9F1-988F-4B3C-8EDB-F5875C31E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111C-C0AA-4B08-966F-60F4AA5033EC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B9F1-988F-4B3C-8EDB-F5875C31E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111C-C0AA-4B08-966F-60F4AA5033EC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B9F1-988F-4B3C-8EDB-F5875C31E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111C-C0AA-4B08-966F-60F4AA5033EC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B9F1-988F-4B3C-8EDB-F5875C31E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111C-C0AA-4B08-966F-60F4AA5033EC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B9F1-988F-4B3C-8EDB-F5875C31E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111C-C0AA-4B08-966F-60F4AA5033EC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B9F1-988F-4B3C-8EDB-F5875C31E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111C-C0AA-4B08-966F-60F4AA5033EC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8BEB9F1-988F-4B3C-8EDB-F5875C31EC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04111C-C0AA-4B08-966F-60F4AA5033EC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BEB9F1-988F-4B3C-8EDB-F5875C31EC0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«Преобразование фигур»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28" y="3643314"/>
            <a:ext cx="3387468" cy="228601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endParaRPr lang="ru-RU" sz="2800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</a:rPr>
              <a:t>Подготовила: воспитатель  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</a:rPr>
              <a:t>старшей группы № 8            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</a:rPr>
              <a:t>Шубина Ю. А. </a:t>
            </a:r>
          </a:p>
          <a:p>
            <a:endParaRPr lang="ru-RU" sz="2800" dirty="0" smtClean="0">
              <a:solidFill>
                <a:srgbClr val="0070C0"/>
              </a:solidFill>
              <a:latin typeface="Times New Roman" pitchFamily="18" charset="0"/>
            </a:endParaRPr>
          </a:p>
          <a:p>
            <a:pPr algn="ctr"/>
            <a:r>
              <a:rPr lang="ru-RU" sz="2900" i="1" dirty="0" smtClean="0">
                <a:solidFill>
                  <a:srgbClr val="0070C0"/>
                </a:solidFill>
                <a:latin typeface="Times New Roman" pitchFamily="18" charset="0"/>
              </a:rPr>
              <a:t>МБДОУ детский сад № 400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572792" y="400050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0" name="Picture 6" descr="http://poznaemmir.com/wp-content/uploads/2013/06/9178_html_7b9b44f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4000504"/>
            <a:ext cx="3214709" cy="239897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Цель: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Упражнять детей в </a:t>
            </a:r>
            <a:r>
              <a:rPr lang="ru-RU" dirty="0" err="1" smtClean="0"/>
              <a:t>преобразовывании</a:t>
            </a:r>
            <a:r>
              <a:rPr lang="ru-RU" dirty="0" smtClean="0"/>
              <a:t> геометрических фигур, изменив один или два признака (форма, цвет).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http://www.transopttorg.ru/sanoxusi/1499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" name="Овал 8"/>
          <p:cNvSpPr/>
          <p:nvPr/>
        </p:nvSpPr>
        <p:spPr>
          <a:xfrm>
            <a:off x="1500166" y="4786322"/>
            <a:ext cx="1440000" cy="1440000"/>
          </a:xfrm>
          <a:prstGeom prst="ellips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3428992" y="5072074"/>
            <a:ext cx="1857388" cy="642942"/>
          </a:xfrm>
          <a:prstGeom prst="rightArrow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715008" y="4786322"/>
            <a:ext cx="1620000" cy="162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42910" y="1000108"/>
            <a:ext cx="1440000" cy="1440000"/>
          </a:xfrm>
          <a:prstGeom prst="ellipse">
            <a:avLst/>
          </a:prstGeom>
          <a:solidFill>
            <a:srgbClr val="FF0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857620" y="3071810"/>
            <a:ext cx="1143008" cy="1191372"/>
          </a:xfrm>
          <a:prstGeom prst="rect">
            <a:avLst/>
          </a:prstGeom>
          <a:solidFill>
            <a:srgbClr val="C00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0" name="Picture 6" descr="http://png-images.ru/wp-content/uploads/2015/02/02/3714/png/hat_PNG570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3071802" y="2000237"/>
            <a:ext cx="2786082" cy="2714646"/>
          </a:xfrm>
          <a:prstGeom prst="rect">
            <a:avLst/>
          </a:prstGeom>
          <a:noFill/>
        </p:spPr>
      </p:pic>
      <p:pic>
        <p:nvPicPr>
          <p:cNvPr id="1032" name="Picture 8" descr="http://www.playing-field.ru/img/2015/052106/595534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8F6F7"/>
              </a:clrFrom>
              <a:clrTo>
                <a:srgbClr val="F8F6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1317647">
            <a:off x="6565178" y="135791"/>
            <a:ext cx="1958125" cy="1958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.0303 C 0.01128 0.01087 0.02257 -0.00855 0.03819 -0.02821 C 0.05382 -0.04787 0.06719 -0.06892 0.09375 -0.08811 C 0.12031 -0.10731 0.16111 -0.14963 0.19739 -0.14269 C 0.23368 -0.13552 0.2875 -0.074 0.31111 -0.04602 C 0.33472 -0.01804 0.33524 0.0044 0.33941 0.02475 C 0.34357 0.04533 0.33559 0.05759 0.33576 0.07655 C 0.33594 0.09528 0.3401 0.12281 0.34062 0.13899 C 0.34114 0.15518 0.3401 0.16952 0.33941 0.17299 C 0.33871 0.17669 0.33785 0.16883 0.33698 0.16073 " pathEditMode="relative" rAng="0" ptsTypes="aaaaaaaaaA"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" y="-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37 C -0.00365 -0.00971 -0.00712 -0.01827 -0.01215 -0.03076 C -0.0158 -0.03932 -0.02934 -0.04718 -0.0342 -0.05111 C -0.05312 -0.06568 -0.06962 -0.07216 -0.09045 -0.08025 C -0.09861 -0.08326 -0.10625 -0.08927 -0.11458 -0.09228 C -0.12066 -0.09436 -0.12708 -0.09413 -0.13333 -0.09551 C -0.14219 -0.09436 -0.15104 -0.09482 -0.15972 -0.09228 C -0.16649 -0.09043 -0.17344 -0.08002 -0.17951 -0.07516 C -0.18177 -0.07169 -0.18333 -0.06637 -0.18628 -0.06476 C -0.19549 -0.06013 -0.20382 -0.05111 -0.21146 -0.04255 C -0.2158 -0.0377 -0.22309 -0.02845 -0.22587 -0.02197 C -0.23108 -0.00994 -0.22812 -0.01388 -0.23351 -0.00833 C -0.23698 0.00208 -0.2349 -0.0037 -0.2401 0.00879 C -0.24653 0.02405 -0.2349 0.00277 -0.2434 0.01919 C -0.24566 0.02359 -0.25 0.03261 -0.25 0.03284 C -0.25226 0.04278 -0.24965 0.03307 -0.25451 0.04278 C -0.25799 0.04972 -0.25885 0.05319 -0.26111 0.06013 C -0.26215 0.07007 -0.26285 0.0821 -0.26667 0.09089 C -0.26788 0.0969 -0.26979 0.09991 -0.26979 0.10638 " pathEditMode="relative" rAng="0" ptsTypes="ffffffffffffffffffA">
                                      <p:cBhvr>
                                        <p:cTn id="26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-0.12304 C -0.00799 -0.22456 -0.01719 -0.32586 0.01493 -0.37627 C 0.04705 -0.42669 0.13889 -0.4364 0.19444 -0.42553 C 0.25 -0.41466 0.321 -0.32979 0.34896 -0.31059 C 0.37691 -0.2914 0.36944 -0.30111 0.36215 -0.31059 " pathEditMode="relative" rAng="0" ptsTypes="aaaaA">
                                      <p:cBhvr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" y="-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2" grpId="2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http://www.transopttorg.ru/sanoxusi/1499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2" name="Picture 8" descr="http://www.playing-field.ru/img/2015/052106/595534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8F6F7"/>
              </a:clrFrom>
              <a:clrTo>
                <a:srgbClr val="F8F6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1317647">
            <a:off x="6350864" y="135791"/>
            <a:ext cx="1958125" cy="1958125"/>
          </a:xfrm>
          <a:prstGeom prst="rect">
            <a:avLst/>
          </a:prstGeom>
          <a:noFill/>
        </p:spPr>
      </p:pic>
      <p:sp>
        <p:nvSpPr>
          <p:cNvPr id="10" name="Стрелка вправо 9"/>
          <p:cNvSpPr/>
          <p:nvPr/>
        </p:nvSpPr>
        <p:spPr>
          <a:xfrm>
            <a:off x="3428992" y="5072074"/>
            <a:ext cx="1857388" cy="642942"/>
          </a:xfrm>
          <a:prstGeom prst="rightArrow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285852" y="4143380"/>
            <a:ext cx="1188000" cy="1188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ятно 1 14"/>
          <p:cNvSpPr/>
          <p:nvPr/>
        </p:nvSpPr>
        <p:spPr>
          <a:xfrm>
            <a:off x="1071538" y="5500702"/>
            <a:ext cx="1571636" cy="1142984"/>
          </a:xfrm>
          <a:prstGeom prst="irregularSeal1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6500826" y="4071942"/>
            <a:ext cx="1214446" cy="107157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ятно 1 16"/>
          <p:cNvSpPr/>
          <p:nvPr/>
        </p:nvSpPr>
        <p:spPr>
          <a:xfrm>
            <a:off x="6286512" y="5500702"/>
            <a:ext cx="1571636" cy="1142984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071538" y="1500174"/>
            <a:ext cx="1188000" cy="1188000"/>
          </a:xfrm>
          <a:prstGeom prst="rect">
            <a:avLst/>
          </a:prstGeom>
          <a:solidFill>
            <a:srgbClr val="0070C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4000496" y="2714620"/>
            <a:ext cx="1214446" cy="107157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0" name="Picture 6" descr="http://png-images.ru/wp-content/uploads/2015/02/02/3714/png/hat_PNG570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3357554" y="2143115"/>
            <a:ext cx="2214578" cy="22549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1.62812E-6 C -0.00382 -0.03238 -0.00729 -0.06452 0.02361 -0.08048 C 0.05451 -0.09644 0.14201 -0.09806 0.18524 -0.09528 C 0.22847 -0.09251 0.26319 -0.11054 0.28385 -0.06406 C 0.30469 -0.01757 0.30555 0.14269 0.31007 0.18409 " pathEditMode="relative" rAng="0" ptsTypes="aaaaA">
                                      <p:cBhvr>
                                        <p:cTn id="1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60777E-7 C -0.02431 -0.01272 -0.04844 -0.02544 -0.07396 -0.02798 C -0.09948 -0.03053 -0.12552 -0.02683 -0.15295 -0.0148 C -0.18038 -0.00278 -0.22396 0.03446 -0.23819 0.0444 " pathEditMode="relative" ptsTypes="aaaA">
                                      <p:cBhvr>
                                        <p:cTn id="22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8.71415E-6 C -0.00087 -0.04185 -0.00174 -0.08371 0.01476 -0.11678 C 0.03125 -0.14986 0.06858 -0.17992 0.09878 -0.19912 C 0.12899 -0.21831 0.16615 -0.2271 0.19635 -0.23196 C 0.22656 -0.23681 0.25365 -0.23866 0.28021 -0.22872 C 0.30677 -0.21877 0.34219 -0.18385 0.35556 -0.17275 C 0.36892 -0.16165 0.36458 -0.16234 0.36042 -0.16281 " pathEditMode="relative" ptsTypes="aaaaaaA">
                                      <p:cBhvr>
                                        <p:cTn id="3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0" dirty="0" smtClean="0">
                <a:solidFill>
                  <a:srgbClr val="FF0000"/>
                </a:solidFill>
              </a:rPr>
              <a:t>«Какой фигуры не хватает?»</a:t>
            </a:r>
            <a:endParaRPr lang="ru-RU" b="0" dirty="0">
              <a:solidFill>
                <a:srgbClr val="FF0000"/>
              </a:solidFill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86380" y="3714752"/>
            <a:ext cx="3101716" cy="192882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endParaRPr lang="ru-RU" sz="2800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</a:rPr>
              <a:t>Подготовила: воспитатель  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</a:rPr>
              <a:t>старшей группы № 8            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</a:rPr>
              <a:t>Шубина Ю. А. </a:t>
            </a:r>
          </a:p>
          <a:p>
            <a:endParaRPr lang="ru-RU" sz="2800" dirty="0" smtClean="0">
              <a:solidFill>
                <a:srgbClr val="0070C0"/>
              </a:solidFill>
              <a:latin typeface="Times New Roman" pitchFamily="18" charset="0"/>
            </a:endParaRPr>
          </a:p>
          <a:p>
            <a:pPr algn="ctr"/>
            <a:r>
              <a:rPr lang="ru-RU" sz="2900" i="1" dirty="0" smtClean="0">
                <a:solidFill>
                  <a:srgbClr val="0070C0"/>
                </a:solidFill>
                <a:latin typeface="Times New Roman" pitchFamily="18" charset="0"/>
              </a:rPr>
              <a:t>МБДОУ детский сад № 400</a:t>
            </a:r>
          </a:p>
          <a:p>
            <a:endParaRPr lang="ru-RU" dirty="0"/>
          </a:p>
        </p:txBody>
      </p:sp>
      <p:pic>
        <p:nvPicPr>
          <p:cNvPr id="1026" name="Picture 2" descr="http://veciy.ru/origdocs/80/79940/79940_html_m5040989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1" y="3214686"/>
            <a:ext cx="2700346" cy="28128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Цель: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Упражнять детей в последовательном анализе каждой группы </a:t>
            </a:r>
            <a:r>
              <a:rPr lang="ru-RU" b="1" dirty="0" smtClean="0"/>
              <a:t>фигур</a:t>
            </a:r>
            <a:r>
              <a:rPr lang="ru-RU" dirty="0" smtClean="0"/>
              <a:t>, выделении признаков, свойственных </a:t>
            </a:r>
            <a:r>
              <a:rPr lang="ru-RU" b="1" dirty="0" smtClean="0"/>
              <a:t>фигурам каждой из групп</a:t>
            </a:r>
            <a:r>
              <a:rPr lang="ru-RU" dirty="0" smtClean="0"/>
              <a:t>. сопоставлении их, обосновании найденного решения.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71604" y="500042"/>
          <a:ext cx="6096000" cy="5000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16668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</a:tr>
              <a:tr h="16668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  <a:tr h="166688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000232" y="714356"/>
            <a:ext cx="1188000" cy="1188000"/>
          </a:xfrm>
          <a:prstGeom prst="rect">
            <a:avLst/>
          </a:prstGeom>
          <a:solidFill>
            <a:srgbClr val="0070C0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000496" y="785794"/>
            <a:ext cx="1188000" cy="1188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6072198" y="785794"/>
            <a:ext cx="1143008" cy="107157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2000232" y="2357430"/>
            <a:ext cx="1143008" cy="107157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143636" y="2285992"/>
            <a:ext cx="1188000" cy="1188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000496" y="2357430"/>
            <a:ext cx="1188000" cy="11880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928794" y="4071942"/>
            <a:ext cx="1188000" cy="1188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4000496" y="4000504"/>
            <a:ext cx="1143008" cy="1071570"/>
          </a:xfrm>
          <a:prstGeom prst="triangl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286512" y="3857628"/>
            <a:ext cx="74411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?</a:t>
            </a:r>
            <a:endParaRPr lang="ru-RU" sz="9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072198" y="4071942"/>
            <a:ext cx="1188000" cy="1188000"/>
          </a:xfrm>
          <a:prstGeom prst="rect">
            <a:avLst/>
          </a:prstGeom>
          <a:solidFill>
            <a:srgbClr val="FFFF00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71604" y="500042"/>
          <a:ext cx="6096000" cy="5000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16668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</a:tr>
              <a:tr h="16668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  <a:tr h="16668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000232" y="714356"/>
            <a:ext cx="1188000" cy="1188000"/>
          </a:xfrm>
          <a:prstGeom prst="rect">
            <a:avLst/>
          </a:prstGeom>
          <a:solidFill>
            <a:srgbClr val="00B050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6072198" y="785794"/>
            <a:ext cx="1143008" cy="107157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2000232" y="2357430"/>
            <a:ext cx="1143008" cy="1071570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00496" y="2357430"/>
            <a:ext cx="1188000" cy="11880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4000496" y="4000504"/>
            <a:ext cx="1143008" cy="107157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286512" y="3857628"/>
            <a:ext cx="74411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?</a:t>
            </a:r>
            <a:endParaRPr lang="ru-RU" sz="9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072198" y="4071942"/>
            <a:ext cx="1188000" cy="1188000"/>
          </a:xfrm>
          <a:prstGeom prst="rect">
            <a:avLst/>
          </a:prstGeom>
          <a:solidFill>
            <a:srgbClr val="7030A0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929322" y="2643182"/>
            <a:ext cx="1571636" cy="100013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1928794" y="4143380"/>
            <a:ext cx="1571636" cy="10001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3786182" y="857232"/>
            <a:ext cx="1571636" cy="1000132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99</TotalTime>
  <Words>74</Words>
  <Application>Microsoft Office PowerPoint</Application>
  <PresentationFormat>Экран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«Преобразование фигур»</vt:lpstr>
      <vt:lpstr>Цель:</vt:lpstr>
      <vt:lpstr>Слайд 3</vt:lpstr>
      <vt:lpstr>Слайд 4</vt:lpstr>
      <vt:lpstr>«Какой фигуры не хватает?»</vt:lpstr>
      <vt:lpstr>Цель: 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СЕРГО</dc:creator>
  <cp:lastModifiedBy>СЕРГО</cp:lastModifiedBy>
  <cp:revision>16</cp:revision>
  <dcterms:created xsi:type="dcterms:W3CDTF">2017-02-18T10:38:36Z</dcterms:created>
  <dcterms:modified xsi:type="dcterms:W3CDTF">2017-04-03T06:28:52Z</dcterms:modified>
</cp:coreProperties>
</file>