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1" r:id="rId1"/>
  </p:sldMasterIdLst>
  <p:sldIdLst>
    <p:sldId id="256" r:id="rId2"/>
    <p:sldId id="264" r:id="rId3"/>
    <p:sldId id="265" r:id="rId4"/>
    <p:sldId id="266" r:id="rId5"/>
    <p:sldId id="267" r:id="rId6"/>
    <p:sldId id="268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4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03200" y="0"/>
            <a:ext cx="3778250" cy="6858001"/>
            <a:chOff x="203200" y="0"/>
            <a:chExt cx="3778250" cy="6858001"/>
          </a:xfrm>
        </p:grpSpPr>
        <p:sp>
          <p:nvSpPr>
            <p:cNvPr id="14" name="Freeform 6"/>
            <p:cNvSpPr/>
            <p:nvPr/>
          </p:nvSpPr>
          <p:spPr bwMode="auto">
            <a:xfrm>
              <a:off x="641350" y="0"/>
              <a:ext cx="1365250" cy="3971925"/>
            </a:xfrm>
            <a:custGeom>
              <a:avLst/>
              <a:gdLst/>
              <a:ahLst/>
              <a:cxnLst/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/>
            <p:cNvSpPr/>
            <p:nvPr/>
          </p:nvSpPr>
          <p:spPr bwMode="auto">
            <a:xfrm>
              <a:off x="203200" y="0"/>
              <a:ext cx="1336675" cy="3862388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6" name="Freeform 8"/>
            <p:cNvSpPr/>
            <p:nvPr/>
          </p:nvSpPr>
          <p:spPr bwMode="auto">
            <a:xfrm>
              <a:off x="207963" y="3776663"/>
              <a:ext cx="1936750" cy="3081338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0" name="Freeform 9"/>
            <p:cNvSpPr/>
            <p:nvPr/>
          </p:nvSpPr>
          <p:spPr bwMode="auto">
            <a:xfrm>
              <a:off x="646113" y="3886200"/>
              <a:ext cx="2373313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1" name="Freeform 10"/>
            <p:cNvSpPr/>
            <p:nvPr/>
          </p:nvSpPr>
          <p:spPr bwMode="auto">
            <a:xfrm>
              <a:off x="641350" y="3881438"/>
              <a:ext cx="3340100" cy="2976563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2" name="Freeform 11"/>
            <p:cNvSpPr/>
            <p:nvPr/>
          </p:nvSpPr>
          <p:spPr bwMode="auto">
            <a:xfrm>
              <a:off x="203200" y="3771900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673" y="914401"/>
            <a:ext cx="6947127" cy="3488266"/>
          </a:xfrm>
        </p:spPr>
        <p:txBody>
          <a:bodyPr anchor="b">
            <a:normAutofit/>
          </a:bodyPr>
          <a:lstStyle>
            <a:lvl1pPr algn="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4238" y="4402666"/>
            <a:ext cx="5762563" cy="1364531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25773" y="6117336"/>
            <a:ext cx="857473" cy="365125"/>
          </a:xfrm>
        </p:spPr>
        <p:txBody>
          <a:bodyPr/>
          <a:lstStyle/>
          <a:p>
            <a:fld id="{E041F64A-D84F-4853-A23D-BB44A6337292}" type="datetimeFigureOut">
              <a:rPr lang="ru-RU" smtClean="0"/>
              <a:t>23.04.2017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3733" y="6117336"/>
            <a:ext cx="3609438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117336"/>
            <a:ext cx="411480" cy="365125"/>
          </a:xfrm>
        </p:spPr>
        <p:txBody>
          <a:bodyPr/>
          <a:lstStyle/>
          <a:p>
            <a:fld id="{5628831E-F182-464C-B691-82FD293F0A84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Freeform 12"/>
          <p:cNvSpPr/>
          <p:nvPr/>
        </p:nvSpPr>
        <p:spPr bwMode="auto">
          <a:xfrm>
            <a:off x="203200" y="3771900"/>
            <a:ext cx="361950" cy="90488"/>
          </a:xfrm>
          <a:custGeom>
            <a:avLst/>
            <a:gdLst/>
            <a:ahLst/>
            <a:cxnLst/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4" name="Freeform 13"/>
          <p:cNvSpPr/>
          <p:nvPr/>
        </p:nvSpPr>
        <p:spPr bwMode="auto">
          <a:xfrm>
            <a:off x="560388" y="3867150"/>
            <a:ext cx="61913" cy="80963"/>
          </a:xfrm>
          <a:custGeom>
            <a:avLst/>
            <a:gdLst/>
            <a:ahLst/>
            <a:cxnLst/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val="3379400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3" y="4732865"/>
            <a:ext cx="751599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975" y="932112"/>
            <a:ext cx="6171065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3" y="5299603"/>
            <a:ext cx="751599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1F64A-D84F-4853-A23D-BB44A6337292}" type="datetimeFigureOut">
              <a:rPr lang="ru-RU" smtClean="0"/>
              <a:t>23.04.2017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8831E-F182-464C-B691-82FD293F0A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7818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685800"/>
            <a:ext cx="751599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1F64A-D84F-4853-A23D-BB44A6337292}" type="datetimeFigureOut">
              <a:rPr lang="ru-RU" smtClean="0"/>
              <a:t>23.04.2017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8831E-F182-464C-B691-82FD293F0A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00638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98235" y="3428999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3" y="4343400"/>
            <a:ext cx="751599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1F64A-D84F-4853-A23D-BB44A6337292}" type="datetimeFigureOut">
              <a:rPr lang="ru-RU" smtClean="0"/>
              <a:t>23.04.2017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8831E-F182-464C-B691-82FD293F0A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31454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3308581"/>
            <a:ext cx="751598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7381"/>
            <a:ext cx="751599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1F64A-D84F-4853-A23D-BB44A6337292}" type="datetimeFigureOut">
              <a:rPr lang="ru-RU" smtClean="0"/>
              <a:t>23.04.2017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8831E-F182-464C-B691-82FD293F0A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2519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5" y="3886200"/>
            <a:ext cx="751599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5200"/>
            <a:ext cx="751599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1F64A-D84F-4853-A23D-BB44A6337292}" type="datetimeFigureOut">
              <a:rPr lang="ru-RU" smtClean="0"/>
              <a:t>23.04.2017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8831E-F182-464C-B691-82FD293F0A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55864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685801"/>
            <a:ext cx="7515991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4" y="3505200"/>
            <a:ext cx="7515992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1F64A-D84F-4853-A23D-BB44A6337292}" type="datetimeFigureOut">
              <a:rPr lang="ru-RU" smtClean="0"/>
              <a:t>23.04.2017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8831E-F182-464C-B691-82FD293F0A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64921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1F64A-D84F-4853-A23D-BB44A6337292}" type="datetimeFigureOut">
              <a:rPr lang="ru-RU" smtClean="0"/>
              <a:t>23.04.2017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8831E-F182-464C-B691-82FD293F0A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70542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1393" y="685800"/>
            <a:ext cx="1328123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524" y="685800"/>
            <a:ext cx="6016373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1F64A-D84F-4853-A23D-BB44A6337292}" type="datetimeFigureOut">
              <a:rPr lang="ru-RU" smtClean="0"/>
              <a:t>23.04.2017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8831E-F182-464C-B691-82FD293F0A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5890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667000"/>
            <a:ext cx="7704667" cy="3332816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4329" y="6108173"/>
            <a:ext cx="857473" cy="365125"/>
          </a:xfrm>
        </p:spPr>
        <p:txBody>
          <a:bodyPr/>
          <a:lstStyle/>
          <a:p>
            <a:fld id="{E041F64A-D84F-4853-A23D-BB44A6337292}" type="datetimeFigureOut">
              <a:rPr lang="ru-RU" smtClean="0"/>
              <a:t>23.04.2017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2647" y="6108173"/>
            <a:ext cx="531451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8967" y="6108173"/>
            <a:ext cx="427833" cy="365125"/>
          </a:xfrm>
        </p:spPr>
        <p:txBody>
          <a:bodyPr/>
          <a:lstStyle/>
          <a:p>
            <a:fld id="{5628831E-F182-464C-B691-82FD293F0A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5631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6995" y="2666998"/>
            <a:ext cx="6699805" cy="2360071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6998" y="5027070"/>
            <a:ext cx="6699802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1F64A-D84F-4853-A23D-BB44A6337292}" type="datetimeFigureOut">
              <a:rPr lang="ru-RU" smtClean="0"/>
              <a:t>23.04.2017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3317" y="6116070"/>
            <a:ext cx="413483" cy="365125"/>
          </a:xfrm>
        </p:spPr>
        <p:txBody>
          <a:bodyPr/>
          <a:lstStyle/>
          <a:p>
            <a:fld id="{5628831E-F182-464C-B691-82FD293F0A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0210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685801"/>
            <a:ext cx="7704667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2133" y="2667000"/>
            <a:ext cx="3739896" cy="33686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6904" y="2667000"/>
            <a:ext cx="3739896" cy="33468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1F64A-D84F-4853-A23D-BB44A6337292}" type="datetimeFigureOut">
              <a:rPr lang="ru-RU" smtClean="0"/>
              <a:t>23.04.2017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8831E-F182-464C-B691-82FD293F0A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0976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481" y="2658533"/>
            <a:ext cx="34562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523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710" y="2667000"/>
            <a:ext cx="3467806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7266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1F64A-D84F-4853-A23D-BB44A6337292}" type="datetimeFigureOut">
              <a:rPr lang="ru-RU" smtClean="0"/>
              <a:t>23.04.2017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8831E-F182-464C-B691-82FD293F0A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3601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1F64A-D84F-4853-A23D-BB44A6337292}" type="datetimeFigureOut">
              <a:rPr lang="ru-RU" smtClean="0"/>
              <a:t>23.04.2017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8831E-F182-464C-B691-82FD293F0A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2277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1F64A-D84F-4853-A23D-BB44A6337292}" type="datetimeFigureOut">
              <a:rPr lang="ru-RU" smtClean="0"/>
              <a:t>23.04.2017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8831E-F182-464C-B691-82FD293F0A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2179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1600200"/>
            <a:ext cx="2662534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7553" y="685800"/>
            <a:ext cx="4681962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4" y="2971800"/>
            <a:ext cx="2662534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1F64A-D84F-4853-A23D-BB44A6337292}" type="datetimeFigureOut">
              <a:rPr lang="ru-RU" smtClean="0"/>
              <a:t>23.04.2017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8831E-F182-464C-B691-82FD293F0A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5012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32" y="1752599"/>
            <a:ext cx="4070679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7495" y="914400"/>
            <a:ext cx="2461371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332" y="3124199"/>
            <a:ext cx="407067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1F64A-D84F-4853-A23D-BB44A6337292}" type="datetimeFigureOut">
              <a:rPr lang="ru-RU" smtClean="0"/>
              <a:t>23.04.2017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8831E-F182-464C-B691-82FD293F0A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2555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2132013" cy="6858001"/>
            <a:chOff x="0" y="0"/>
            <a:chExt cx="2132013" cy="6858001"/>
          </a:xfrm>
        </p:grpSpPr>
        <p:sp>
          <p:nvSpPr>
            <p:cNvPr id="15" name="Freeform 6"/>
            <p:cNvSpPr/>
            <p:nvPr/>
          </p:nvSpPr>
          <p:spPr bwMode="auto">
            <a:xfrm>
              <a:off x="0" y="0"/>
              <a:ext cx="1073150" cy="5291138"/>
            </a:xfrm>
            <a:custGeom>
              <a:avLst/>
              <a:gdLst/>
              <a:ahLst/>
              <a:cxnLst/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8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3"/>
              <a:ext cx="906463" cy="1195388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0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0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3"/>
              <a:ext cx="1377950" cy="1500188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134" y="2667000"/>
            <a:ext cx="7704666" cy="3356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8679" y="6116070"/>
            <a:ext cx="857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041F64A-D84F-4853-A23D-BB44A6337292}" type="datetimeFigureOut">
              <a:rPr lang="ru-RU" smtClean="0"/>
              <a:t>23.04.2017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6997" y="6116070"/>
            <a:ext cx="5314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3317" y="611607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628831E-F182-464C-B691-82FD293F0A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7357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  <p:sldLayoutId id="2147483773" r:id="rId12"/>
    <p:sldLayoutId id="2147483774" r:id="rId13"/>
    <p:sldLayoutId id="2147483775" r:id="rId14"/>
    <p:sldLayoutId id="2147483776" r:id="rId15"/>
    <p:sldLayoutId id="2147483777" r:id="rId16"/>
    <p:sldLayoutId id="2147483778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mailto:rusichi@samtel.ru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png"/><Relationship Id="rId7" Type="http://schemas.microsoft.com/office/2007/relationships/hdphoto" Target="../media/hdphoto2.wdp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microsoft.com/office/2007/relationships/hdphoto" Target="../media/hdphoto4.wdp"/><Relationship Id="rId5" Type="http://schemas.openxmlformats.org/officeDocument/2006/relationships/image" Target="../media/image8.gif"/><Relationship Id="rId10" Type="http://schemas.openxmlformats.org/officeDocument/2006/relationships/image" Target="../media/image11.png"/><Relationship Id="rId4" Type="http://schemas.microsoft.com/office/2007/relationships/hdphoto" Target="../media/hdphoto1.wdp"/><Relationship Id="rId9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gif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microsoft.com/office/2007/relationships/hdphoto" Target="../media/hdphoto3.wdp"/><Relationship Id="rId7" Type="http://schemas.openxmlformats.org/officeDocument/2006/relationships/image" Target="../media/image22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50284" y="1771040"/>
            <a:ext cx="7499031" cy="878231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4000" b="1" cap="none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В поисках Золотого ключика</a:t>
            </a:r>
            <a:endParaRPr lang="ru-RU" sz="4000" b="1" cap="none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42679" y="6161211"/>
            <a:ext cx="7714243" cy="468191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Автор: музыкальный руководитель </a:t>
            </a:r>
            <a:r>
              <a:rPr lang="ru-RU" dirty="0" err="1" smtClean="0">
                <a:solidFill>
                  <a:srgbClr val="002060"/>
                </a:solidFill>
              </a:rPr>
              <a:t>Галямина</a:t>
            </a:r>
            <a:r>
              <a:rPr lang="ru-RU" dirty="0" smtClean="0">
                <a:solidFill>
                  <a:srgbClr val="002060"/>
                </a:solidFill>
              </a:rPr>
              <a:t> Инесса Георгиевна 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120836" y="0"/>
            <a:ext cx="9725890" cy="20022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</a:t>
            </a:r>
            <a:endParaRPr lang="ru-RU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«Детский сад общеразвивающего вида № 400»</a:t>
            </a:r>
            <a:endParaRPr lang="ru-RU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городского округа Самара</a:t>
            </a:r>
            <a:endParaRPr lang="ru-RU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(МБДОУ «Детский сад № 400» </a:t>
            </a:r>
            <a:r>
              <a:rPr lang="ru-RU" sz="1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г.о</a:t>
            </a: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Самара)</a:t>
            </a:r>
            <a:endParaRPr lang="ru-RU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443122, г. Самара, Московское шоссе, д. 288, телефон- 925-63-59; тел/факс- 927-58-92</a:t>
            </a:r>
            <a:endParaRPr lang="ru-RU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E-mail: </a:t>
            </a:r>
            <a:r>
              <a:rPr lang="en-US" sz="1400" u="sng" dirty="0">
                <a:solidFill>
                  <a:srgbClr val="0563C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rusichi@samtel.ru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;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ОГРН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1036300894860,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ИНН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-6319057620</a:t>
            </a:r>
            <a:endParaRPr lang="ru-RU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__________________________________________________________________</a:t>
            </a:r>
            <a:endParaRPr lang="ru-RU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://zur.ru/wp-content/uploads/2016/05/0_60913_28c9063_orig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15069" y="2649271"/>
            <a:ext cx="3258218" cy="3089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3717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46539" y="414258"/>
            <a:ext cx="648632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Кто написал сказку «Золотой ключик»?</a:t>
            </a:r>
            <a:endParaRPr lang="ru-RU" sz="2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2050" name="Picture 2" descr="https://fs00.infourok.ru/images/doc/199/226920/img3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210" r="24266"/>
          <a:stretch/>
        </p:blipFill>
        <p:spPr bwMode="auto">
          <a:xfrm>
            <a:off x="461727" y="1243648"/>
            <a:ext cx="1819746" cy="225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biopeoples.ru/uploads/posts/2011-09/1316105610_tolsto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9782" y="1028975"/>
            <a:ext cx="1745310" cy="2069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437767" y="3098513"/>
            <a:ext cx="156934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Лев Толстой</a:t>
            </a:r>
            <a:endParaRPr lang="ru-RU" sz="2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054" name="Picture 6" descr="http://www.bookvoed.ru/files/5132/14/8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529" r="20154"/>
          <a:stretch/>
        </p:blipFill>
        <p:spPr bwMode="auto">
          <a:xfrm>
            <a:off x="6251386" y="1137234"/>
            <a:ext cx="1786511" cy="1961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004970" y="3098513"/>
            <a:ext cx="228646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Корней Чуковский</a:t>
            </a:r>
            <a:endParaRPr lang="ru-RU" sz="2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Стрелка вправо 3"/>
          <p:cNvSpPr/>
          <p:nvPr/>
        </p:nvSpPr>
        <p:spPr>
          <a:xfrm rot="16200000">
            <a:off x="3546052" y="4882724"/>
            <a:ext cx="1580110" cy="10854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3102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2.22222E-6 L -0.33246 -0.1733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32" y="-8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rdbrdb.ru/djyrnal/babko.gif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529508"/>
            <a:ext cx="2307281" cy="2307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playing-field.ru/img/2015/052105/4201838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549" b="100000" l="10000" r="978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1519" y="3836789"/>
            <a:ext cx="2271067" cy="2675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cdn01.ru/files/users/images/a1/1e/a11e26f74eda3d7fe744e2006d9a6c46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39924" y="1672364"/>
            <a:ext cx="1655118" cy="2274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ygim31.ru/parents/Malvina/%D0%9C%D0%B0%D0%BB%D1%8C%D0%B2%D0%B8%D0%BD%D0%B0%20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8634" l="9728" r="98444">
                        <a14:foregroundMark x1="39689" y1="50820" x2="11284" y2="60109"/>
                        <a14:foregroundMark x1="65370" y1="49727" x2="89105" y2="62022"/>
                        <a14:foregroundMark x1="73930" y1="60109" x2="87549" y2="61749"/>
                        <a14:foregroundMark x1="49805" y1="36885" x2="56420" y2="409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31391" y="3836789"/>
            <a:ext cx="1898209" cy="2703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://www.coollady.ru/puc/5/GS/06_1.jp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619" b="96050" l="2879" r="9695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6331391" y="737567"/>
            <a:ext cx="2138897" cy="320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https://blogmodest.files.wordpress.com/2013/11/kowey.jpg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282" b="99907" l="36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38912" y="4000579"/>
            <a:ext cx="2176153" cy="2539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314316" y="214347"/>
            <a:ext cx="224215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Кто лишний?</a:t>
            </a:r>
            <a:endParaRPr lang="ru-RU" sz="2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8892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dot-pic.ru/images/147596_tancy-polka-kartinki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857" y="1331351"/>
            <a:ext cx="2333519" cy="23464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tumentoday.ru/media/gallery_images/tantsyi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31449" y="866866"/>
            <a:ext cx="2505336" cy="1982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mognovse.ru/mogno/905/904242/904242_html_m5ce1b048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48775" y="3753218"/>
            <a:ext cx="2408002" cy="248377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liubavyshka.ru/_ph/24/2/105561550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49363" y="3651023"/>
            <a:ext cx="1964774" cy="2786029"/>
          </a:xfrm>
          <a:prstGeom prst="snip2DiagRect">
            <a:avLst>
              <a:gd name="adj1" fmla="val 12902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6" name="Прямоугольник 5"/>
          <p:cNvSpPr/>
          <p:nvPr/>
        </p:nvSpPr>
        <p:spPr>
          <a:xfrm>
            <a:off x="1155748" y="216419"/>
            <a:ext cx="607204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Какой танец танцуют куклы-актёры?</a:t>
            </a:r>
            <a:endParaRPr lang="ru-RU" sz="2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311153" y="6167637"/>
            <a:ext cx="1402628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Фламенко</a:t>
            </a:r>
            <a:endParaRPr lang="ru-RU" sz="2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099812" y="6236997"/>
            <a:ext cx="856325" cy="4001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Вальс</a:t>
            </a:r>
            <a:endParaRPr lang="ru-RU" sz="2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503796" y="2953915"/>
            <a:ext cx="884025" cy="4001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Танго </a:t>
            </a:r>
            <a:endParaRPr lang="ru-RU" sz="2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34947" y="3677834"/>
            <a:ext cx="1021242" cy="40011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Полька</a:t>
            </a:r>
            <a:endParaRPr lang="ru-RU" sz="2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81298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playcast.ru/uploads/2016/06/24/1908880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81111" y="4355631"/>
            <a:ext cx="3818896" cy="179912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5124" name="Picture 4" descr="http://static4.depositphotos.com/1022931/388/i/950/depositphotos_3887813-Frog-singing-in-the-pond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2920" y="1362142"/>
            <a:ext cx="2729776" cy="2601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poem4you.ru/users/5/7/5720/images/885825sqlujs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20772" y="1423170"/>
            <a:ext cx="2633375" cy="2479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241875" y="216419"/>
            <a:ext cx="5899820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В каком жанре по количеству</a:t>
            </a:r>
          </a:p>
          <a:p>
            <a:pPr algn="ctr"/>
            <a:r>
              <a:rPr lang="ru-RU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исполнителей выступают лягушки?</a:t>
            </a:r>
            <a:endParaRPr lang="ru-RU" sz="2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96348" y="3955521"/>
            <a:ext cx="751937" cy="40011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Соло</a:t>
            </a:r>
            <a:endParaRPr lang="ru-RU" sz="2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720446" y="4014981"/>
            <a:ext cx="736613" cy="40011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Дуэт</a:t>
            </a:r>
            <a:endParaRPr lang="ru-RU" sz="2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012309" y="6154755"/>
            <a:ext cx="631904" cy="40011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Хор</a:t>
            </a:r>
            <a:endParaRPr lang="ru-RU" sz="2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53407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44918" y="279793"/>
            <a:ext cx="530773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Определи тембр голоса героев?</a:t>
            </a:r>
            <a:endParaRPr lang="ru-RU" sz="2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3" name="Picture 12" descr="http://www.coollady.ru/puc/5/GS/06_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619" b="96050" l="2879" r="9695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628384" y="3473355"/>
            <a:ext cx="2138897" cy="320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://900igr.net/up/datai/113022/0009-014-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65796" y="3455100"/>
            <a:ext cx="3187116" cy="3245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s://fs00.infourok.ru/images/doc/319/318999/img4.jpg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7873" t="55646"/>
          <a:stretch/>
        </p:blipFill>
        <p:spPr bwMode="auto">
          <a:xfrm>
            <a:off x="6817856" y="938032"/>
            <a:ext cx="1449455" cy="1500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http://www.playcast.ru/uploads/2017/01/10/21229602.pn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18348" y="3570051"/>
            <a:ext cx="1868611" cy="2921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fs00.infourok.ru/images/doc/319/318999/img4.jpg"/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1674" r="66808" b="24354"/>
          <a:stretch/>
        </p:blipFill>
        <p:spPr bwMode="auto">
          <a:xfrm>
            <a:off x="777041" y="864346"/>
            <a:ext cx="1428832" cy="1419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s://fs00.infourok.ru/images/doc/319/318999/img4.jpg"/>
          <p:cNvPicPr>
            <a:picLocks noChangeAspect="1" noChangeArrowheads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4363" t="46000" r="33190" b="11021"/>
          <a:stretch/>
        </p:blipFill>
        <p:spPr bwMode="auto">
          <a:xfrm>
            <a:off x="3803515" y="921352"/>
            <a:ext cx="1527531" cy="1517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5529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85185E-6 L 0.35156 0.6004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69" y="300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59259E-6 L 0.30434 0.5763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08" y="288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4.81481E-6 L -0.67275 0.6148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646" y="30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77767" y="4518322"/>
            <a:ext cx="4946419" cy="126188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Молодцы!!!</a:t>
            </a:r>
          </a:p>
          <a:p>
            <a:pPr algn="ctr"/>
            <a:r>
              <a:rPr lang="ru-RU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Творческих успехов !!!!</a:t>
            </a:r>
            <a:endParaRPr lang="ru-RU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7170" name="Picture 2" descr="http://img3.proshkolu.ru/content/media/pic/std/2000000/1244000/1243950-96c85063ca421d1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01566" y="643355"/>
            <a:ext cx="3774331" cy="3637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9856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Желтый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Параллакс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Параллакс</Template>
  <TotalTime>316</TotalTime>
  <Words>114</Words>
  <Application>Microsoft Office PowerPoint</Application>
  <PresentationFormat>Экран (4:3)</PresentationFormat>
  <Paragraphs>27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Corbel</vt:lpstr>
      <vt:lpstr>Times New Roman</vt:lpstr>
      <vt:lpstr>Параллакс</vt:lpstr>
      <vt:lpstr>В поисках Золотого ключика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Любимая игрушка – трамплин в большой спорт</dc:title>
  <dc:creator>детсад 153</dc:creator>
  <cp:lastModifiedBy>Oksana</cp:lastModifiedBy>
  <cp:revision>31</cp:revision>
  <dcterms:created xsi:type="dcterms:W3CDTF">2015-11-20T11:33:24Z</dcterms:created>
  <dcterms:modified xsi:type="dcterms:W3CDTF">2017-04-23T16:22:55Z</dcterms:modified>
</cp:coreProperties>
</file>